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4" r:id="rId2"/>
    <p:sldId id="263" r:id="rId3"/>
    <p:sldId id="265" r:id="rId4"/>
    <p:sldId id="266" r:id="rId5"/>
    <p:sldId id="267" r:id="rId6"/>
    <p:sldId id="269" r:id="rId7"/>
    <p:sldId id="257" r:id="rId8"/>
    <p:sldId id="258" r:id="rId9"/>
    <p:sldId id="259" r:id="rId10"/>
    <p:sldId id="260" r:id="rId11"/>
    <p:sldId id="262" r:id="rId12"/>
    <p:sldId id="261" r:id="rId13"/>
    <p:sldId id="268" r:id="rId14"/>
    <p:sldId id="271" r:id="rId15"/>
    <p:sldId id="270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68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83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77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2760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284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549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192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754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47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0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36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40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56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51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40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99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6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CDF96-7C81-4488-BEA2-BB5F5AFD7AD2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D2E3F-9941-487E-A1B1-DF6513CD15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94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A429-A121-26C8-0FFA-042E10F7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7993"/>
            <a:ext cx="10353761" cy="1326321"/>
          </a:xfrm>
        </p:spPr>
        <p:txBody>
          <a:bodyPr/>
          <a:lstStyle/>
          <a:p>
            <a:r>
              <a:rPr lang="en-IN" dirty="0"/>
              <a:t>Eda on Indian Cars </a:t>
            </a:r>
            <a:r>
              <a:rPr lang="en-IN" dirty="0" err="1"/>
              <a:t>DataSet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12DF1-983D-7180-6237-E4C5310B8ED1}"/>
              </a:ext>
            </a:extLst>
          </p:cNvPr>
          <p:cNvSpPr txBox="1"/>
          <p:nvPr/>
        </p:nvSpPr>
        <p:spPr>
          <a:xfrm>
            <a:off x="9021042" y="4571409"/>
            <a:ext cx="27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</a:t>
            </a:r>
            <a:r>
              <a:rPr lang="en-IN" i="1" dirty="0"/>
              <a:t>Dinesh Kumar</a:t>
            </a:r>
          </a:p>
        </p:txBody>
      </p:sp>
      <p:pic>
        <p:nvPicPr>
          <p:cNvPr id="7170" name="Picture 2" descr="Which Is The Most Selling Car In India | Top 10 Highest Selling Cars In  India - Forbes India">
            <a:extLst>
              <a:ext uri="{FF2B5EF4-FFF2-40B4-BE49-F238E27FC236}">
                <a16:creationId xmlns:a16="http://schemas.microsoft.com/office/drawing/2014/main" id="{AEB102F1-7DA4-4310-EEEC-1E8E7D439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53" y="1655180"/>
            <a:ext cx="7537239" cy="50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674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CA64D0F-B048-6225-B226-C52AD728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29" y="141092"/>
            <a:ext cx="5025006" cy="301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7F7A74-883D-E680-09AD-6F2D5D8D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29" y="3244630"/>
            <a:ext cx="5025005" cy="347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2D03A22-6BAE-C31C-1D12-63B2A6F4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41" y="141092"/>
            <a:ext cx="6764630" cy="65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2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FE736-DB0C-117D-6D0D-B144514C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1" y="-101600"/>
            <a:ext cx="9723120" cy="1016000"/>
          </a:xfrm>
        </p:spPr>
        <p:txBody>
          <a:bodyPr>
            <a:normAutofit/>
          </a:bodyPr>
          <a:lstStyle/>
          <a:p>
            <a:r>
              <a:rPr lang="en-IN" sz="2400" b="1" i="0" kern="1200" cap="all" dirty="0">
                <a:solidFill>
                  <a:srgbClr val="FFFFFF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Bookman Old Style" panose="02050604050505020204" pitchFamily="18" charset="0"/>
                <a:ea typeface="+mj-ea"/>
                <a:cs typeface="+mj-cs"/>
              </a:rPr>
              <a:t>seasonal Decomposition</a:t>
            </a:r>
            <a:endParaRPr lang="en-IN" sz="3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294604B-1E10-6734-15E5-306955BFB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3" y="690914"/>
            <a:ext cx="11894088" cy="600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56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1905B8-D8C4-93A4-D235-D4B91D4B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1" y="-101600"/>
            <a:ext cx="9723120" cy="1016000"/>
          </a:xfrm>
        </p:spPr>
        <p:txBody>
          <a:bodyPr>
            <a:normAutofit/>
          </a:bodyPr>
          <a:lstStyle/>
          <a:p>
            <a:r>
              <a:rPr lang="en-IN" sz="2400" dirty="0"/>
              <a:t>Time Series Analysis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B6CB12-EF74-A2E2-1864-4DCDF4F5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0" y="640080"/>
            <a:ext cx="11912757" cy="605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7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1ACD-A7C1-F378-3500-0EC61152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3AD5-DFD8-A82C-788F-ACD27FEFB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03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A429-A121-26C8-0FFA-042E10F7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4012"/>
            <a:ext cx="10353761" cy="1326321"/>
          </a:xfrm>
        </p:spPr>
        <p:txBody>
          <a:bodyPr/>
          <a:lstStyle/>
          <a:p>
            <a:r>
              <a:rPr lang="en-IN" dirty="0"/>
              <a:t>EDA on IPL </a:t>
            </a:r>
            <a:r>
              <a:rPr lang="en-IN" dirty="0" err="1"/>
              <a:t>DataSet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12DF1-983D-7180-6237-E4C5310B8ED1}"/>
              </a:ext>
            </a:extLst>
          </p:cNvPr>
          <p:cNvSpPr txBox="1"/>
          <p:nvPr/>
        </p:nvSpPr>
        <p:spPr>
          <a:xfrm>
            <a:off x="9924968" y="3854079"/>
            <a:ext cx="27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</a:t>
            </a:r>
            <a:r>
              <a:rPr lang="en-IN" i="1" dirty="0"/>
              <a:t>Dinesh Kumar</a:t>
            </a:r>
          </a:p>
        </p:txBody>
      </p:sp>
      <p:pic>
        <p:nvPicPr>
          <p:cNvPr id="12290" name="Picture 2" descr="IPL 2022: We hit it off with this team because... | Advertising | Campaign  India">
            <a:extLst>
              <a:ext uri="{FF2B5EF4-FFF2-40B4-BE49-F238E27FC236}">
                <a16:creationId xmlns:a16="http://schemas.microsoft.com/office/drawing/2014/main" id="{5BC6E0F1-AC2E-814E-4D85-B34D9912A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2" y="3729160"/>
            <a:ext cx="4629873" cy="29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ndian Premier League - Wikipedia">
            <a:extLst>
              <a:ext uri="{FF2B5EF4-FFF2-40B4-BE49-F238E27FC236}">
                <a16:creationId xmlns:a16="http://schemas.microsoft.com/office/drawing/2014/main" id="{580C7BCB-156E-08B5-4D6F-817B47C13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1" y="1356210"/>
            <a:ext cx="4629873" cy="226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Exploring Indian Premier League with Interactive Visualizations">
            <a:extLst>
              <a:ext uri="{FF2B5EF4-FFF2-40B4-BE49-F238E27FC236}">
                <a16:creationId xmlns:a16="http://schemas.microsoft.com/office/drawing/2014/main" id="{B35F3E17-5F28-F141-D92C-74429DC0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58" y="1356210"/>
            <a:ext cx="4739151" cy="536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461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AADADA6-CA62-7760-2231-CBB92AD33D30}"/>
              </a:ext>
            </a:extLst>
          </p:cNvPr>
          <p:cNvSpPr txBox="1"/>
          <p:nvPr/>
        </p:nvSpPr>
        <p:spPr>
          <a:xfrm>
            <a:off x="1752448" y="1905506"/>
            <a:ext cx="90476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2400" dirty="0"/>
          </a:p>
          <a:p>
            <a:pPr algn="just"/>
            <a:r>
              <a:rPr lang="en-IN" sz="2400" dirty="0"/>
              <a:t>In this there are two datasets namely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2400" dirty="0"/>
              <a:t> </a:t>
            </a:r>
            <a:r>
              <a:rPr lang="en-IN" sz="2400" b="1" dirty="0">
                <a:solidFill>
                  <a:srgbClr val="FF0000"/>
                </a:solidFill>
              </a:rPr>
              <a:t>matches.csv </a:t>
            </a:r>
            <a:r>
              <a:rPr lang="en-IN" sz="2400" dirty="0"/>
              <a:t>– It </a:t>
            </a:r>
            <a:r>
              <a:rPr lang="en-US" sz="2400" dirty="0"/>
              <a:t>gives information about each game in the Indian Premier League, like who played, where it happened, and who won.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2400" dirty="0"/>
              <a:t> </a:t>
            </a:r>
            <a:r>
              <a:rPr lang="en-IN" sz="2400" b="1" dirty="0">
                <a:solidFill>
                  <a:srgbClr val="FF0000"/>
                </a:solidFill>
              </a:rPr>
              <a:t>deliveries.csv</a:t>
            </a:r>
            <a:r>
              <a:rPr lang="en-IN" sz="2400" b="1" dirty="0"/>
              <a:t> </a:t>
            </a:r>
            <a:r>
              <a:rPr lang="en-IN" sz="2400" dirty="0"/>
              <a:t>– It </a:t>
            </a:r>
            <a:r>
              <a:rPr lang="en-US" sz="2400" dirty="0"/>
              <a:t>breaks down every ball bowled in IPL matches, detailing runs scored, wickets taken, and other events like extras and player dismissals.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86447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E4A8E878-EBE7-6D83-C83B-65CC59182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79" y="802640"/>
            <a:ext cx="6115050" cy="590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A3C321F4-3122-05E1-12D0-BD5642BCF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" y="823911"/>
            <a:ext cx="5718810" cy="588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212AA-F6BD-1359-F09A-F32E4BE12F33}"/>
              </a:ext>
            </a:extLst>
          </p:cNvPr>
          <p:cNvSpPr txBox="1"/>
          <p:nvPr/>
        </p:nvSpPr>
        <p:spPr>
          <a:xfrm>
            <a:off x="4358640" y="142240"/>
            <a:ext cx="397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matches.csv dataset</a:t>
            </a:r>
          </a:p>
        </p:txBody>
      </p:sp>
    </p:spTree>
    <p:extLst>
      <p:ext uri="{BB962C8B-B14F-4D97-AF65-F5344CB8AC3E}">
        <p14:creationId xmlns:p14="http://schemas.microsoft.com/office/powerpoint/2010/main" val="19885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F991AF96-940B-9C46-E5D4-8E3745A1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65755"/>
            <a:ext cx="3627119" cy="313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8653A2C3-5466-E048-F75E-D403F8E2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1" y="3284376"/>
            <a:ext cx="3627120" cy="336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B9E84392-FA18-F6C7-74E1-CB2378A9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18" y="1170778"/>
            <a:ext cx="8071601" cy="43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60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152544E2-7BA0-990B-7408-475A38B9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4" y="129229"/>
            <a:ext cx="5867367" cy="65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880BB91-640A-EECA-0DCF-24F85286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47" y="129228"/>
            <a:ext cx="6000898" cy="65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12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4D65B669-4D8B-0976-1048-B0ECC8A19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E3FEBA4-23EE-3723-BABC-7FFA933B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80" y="0"/>
            <a:ext cx="6592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97C411AC-4463-AF6F-2AD4-D0ED898F1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6825"/>
            <a:ext cx="5486400" cy="351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6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34EF53-696D-F57C-EE5C-C234C6C2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217" y="-128080"/>
            <a:ext cx="5913725" cy="1016000"/>
          </a:xfrm>
        </p:spPr>
        <p:txBody>
          <a:bodyPr>
            <a:normAutofit/>
          </a:bodyPr>
          <a:lstStyle/>
          <a:p>
            <a:r>
              <a:rPr lang="en-IN" sz="2400" dirty="0"/>
              <a:t>Univariate Analysis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53D44503-6C2B-9E68-E191-CC48799DD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960"/>
            <a:ext cx="6471920" cy="62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C06697A-5CDE-FC75-D664-1371483D4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40" y="568960"/>
            <a:ext cx="5441633" cy="62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1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AE4A6BDB-BA9C-8B6E-677E-AE8C3364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19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65738EB-9855-A30C-909D-EF485EE20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84" y="0"/>
            <a:ext cx="7106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46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583CA-FC93-1149-E6C6-70BE4F8DC3FF}"/>
              </a:ext>
            </a:extLst>
          </p:cNvPr>
          <p:cNvSpPr txBox="1"/>
          <p:nvPr/>
        </p:nvSpPr>
        <p:spPr>
          <a:xfrm>
            <a:off x="3967480" y="-101122"/>
            <a:ext cx="397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deliveries.csv dataset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32B4CA6-B2D6-1BCF-7D13-726774D4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4963"/>
            <a:ext cx="5719665" cy="32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F1BE4250-3A2C-61FF-D1FD-1CD7B7303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54963"/>
            <a:ext cx="6311579" cy="32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5D8C9AA-04B6-27D1-568A-2614749C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840" y="421064"/>
            <a:ext cx="8707120" cy="32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691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01413FA8-0C7E-7D20-0C3A-976581140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0"/>
            <a:ext cx="6096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6A1398E9-2869-39D4-CD83-91700AD4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089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36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469ACB86-B1B2-74E0-96F0-C1552E733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027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29D0EDA4-F64F-B1D7-A85D-F14B1579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474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772D8A5B-D7F7-CF20-7F3E-9CAE324B5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9435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6EF1815D-3979-CCCB-ABBF-E74E5F5B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20" y="0"/>
            <a:ext cx="61772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66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>
            <a:extLst>
              <a:ext uri="{FF2B5EF4-FFF2-40B4-BE49-F238E27FC236}">
                <a16:creationId xmlns:a16="http://schemas.microsoft.com/office/drawing/2014/main" id="{B54629C2-FEE3-2129-CC7D-F6FFE25E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56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C9D0-7EA9-0EF1-8E50-EB07F64C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190F0-F937-D1A4-CCE3-8BE08F22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928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EE1FACC-C488-573F-BE8D-0C7EBA642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48" y="3293705"/>
            <a:ext cx="9554546" cy="341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1C1654D-934A-B39D-3869-26BDF0B37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447" y="150621"/>
            <a:ext cx="6098017" cy="305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F0EB93AB-B1E8-9D74-DBD0-2D3E9B6E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" y="150621"/>
            <a:ext cx="5837643" cy="305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709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994E2D-690D-5CDA-C77B-DE14930F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217" y="-128080"/>
            <a:ext cx="5913725" cy="1016000"/>
          </a:xfrm>
        </p:spPr>
        <p:txBody>
          <a:bodyPr>
            <a:normAutofit/>
          </a:bodyPr>
          <a:lstStyle/>
          <a:p>
            <a:r>
              <a:rPr lang="en-IN" sz="2400" dirty="0"/>
              <a:t>Bivariate Analysis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DABC549-A7C6-F4A5-487E-A21CE1A5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7" y="583660"/>
            <a:ext cx="5557580" cy="304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2D617D4-B50A-704F-F991-8B351360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83660"/>
            <a:ext cx="6553200" cy="627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38FD159-D3EF-874E-AE66-056480A5A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6" y="3681410"/>
            <a:ext cx="5557581" cy="31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4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C1B022ED-6226-EFE6-BDD7-67C9E400A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40" y="111448"/>
            <a:ext cx="7077554" cy="655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26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C9D0-7EA9-0EF1-8E50-EB07F64C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190F0-F937-D1A4-CCE3-8BE08F22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6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A429-A121-26C8-0FFA-042E10F7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53" y="149282"/>
            <a:ext cx="10353761" cy="1326321"/>
          </a:xfrm>
        </p:spPr>
        <p:txBody>
          <a:bodyPr/>
          <a:lstStyle/>
          <a:p>
            <a:r>
              <a:rPr lang="en-IN" dirty="0"/>
              <a:t>EDA on Superstore Sales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12DF1-983D-7180-6237-E4C5310B8ED1}"/>
              </a:ext>
            </a:extLst>
          </p:cNvPr>
          <p:cNvSpPr txBox="1"/>
          <p:nvPr/>
        </p:nvSpPr>
        <p:spPr>
          <a:xfrm>
            <a:off x="9021042" y="4571409"/>
            <a:ext cx="27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</a:t>
            </a:r>
            <a:r>
              <a:rPr lang="en-IN" i="1" dirty="0"/>
              <a:t>Dinesh Kumar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C8F36-C191-3D23-83A1-250B0ADCE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" t="1854" r="1532" b="1615"/>
          <a:stretch/>
        </p:blipFill>
        <p:spPr>
          <a:xfrm>
            <a:off x="194392" y="1632030"/>
            <a:ext cx="7177175" cy="50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00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2E1A36-C52D-8DF4-4CE6-0CF95389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5" y="51896"/>
            <a:ext cx="4307687" cy="337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D254AF5-5710-E316-9D4C-72C5F3A8A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5" y="3474718"/>
            <a:ext cx="3778603" cy="328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FBD9643-31DF-DDA5-FD7D-E6D44E0C4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20" y="51896"/>
            <a:ext cx="3692822" cy="337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4CE2163-6AC4-62D9-7794-24B6CA311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60" y="3474720"/>
            <a:ext cx="4180531" cy="328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7FE67C4-4795-5673-9DBF-0728C14E9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40" y="51896"/>
            <a:ext cx="3876255" cy="337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37DAAAE-57A5-89A2-8292-2D4789D20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43" y="3474719"/>
            <a:ext cx="3912152" cy="328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83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B1B8D3-2065-2105-D259-EE6B75A4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79" y="-196966"/>
            <a:ext cx="5913725" cy="1016000"/>
          </a:xfrm>
        </p:spPr>
        <p:txBody>
          <a:bodyPr>
            <a:normAutofit/>
          </a:bodyPr>
          <a:lstStyle/>
          <a:p>
            <a:r>
              <a:rPr lang="en-IN" sz="2400" dirty="0"/>
              <a:t>Bivariate Analysis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5E9F2C-7D48-CFE6-8068-4ACC1F52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" y="479623"/>
            <a:ext cx="5913725" cy="305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2C6A5DD-D567-3F4B-81F1-D17A3BFBC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9623"/>
            <a:ext cx="6002866" cy="30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B5A2F06-C410-7D6A-19D6-4302D422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" y="3596641"/>
            <a:ext cx="5913724" cy="31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8F70F11-548A-9EB5-F354-94CBE0B5A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96641"/>
            <a:ext cx="6002866" cy="31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93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208</TotalTime>
  <Words>112</Words>
  <Application>Microsoft Office PowerPoint</Application>
  <PresentationFormat>Widescreen</PresentationFormat>
  <Paragraphs>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Bookman Old Style</vt:lpstr>
      <vt:lpstr>Rockwell</vt:lpstr>
      <vt:lpstr>Wingdings</vt:lpstr>
      <vt:lpstr>Damask</vt:lpstr>
      <vt:lpstr>Eda on Indian Cars DataSet</vt:lpstr>
      <vt:lpstr>Univariate Analysis</vt:lpstr>
      <vt:lpstr>PowerPoint Presentation</vt:lpstr>
      <vt:lpstr>Bivariate Analysis</vt:lpstr>
      <vt:lpstr>PowerPoint Presentation</vt:lpstr>
      <vt:lpstr>Insights</vt:lpstr>
      <vt:lpstr>EDA on Superstore Sales Dataset</vt:lpstr>
      <vt:lpstr>PowerPoint Presentation</vt:lpstr>
      <vt:lpstr>Bivariate Analysis</vt:lpstr>
      <vt:lpstr>PowerPoint Presentation</vt:lpstr>
      <vt:lpstr>seasonal Decomposition</vt:lpstr>
      <vt:lpstr>Time Series Analysis</vt:lpstr>
      <vt:lpstr>Insights</vt:lpstr>
      <vt:lpstr>EDA on IPL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on Superstore Sales Dataset</dc:title>
  <dc:creator>Dinesh kumar</dc:creator>
  <cp:lastModifiedBy>Dinesh kumar</cp:lastModifiedBy>
  <cp:revision>3</cp:revision>
  <dcterms:created xsi:type="dcterms:W3CDTF">2024-03-03T13:03:34Z</dcterms:created>
  <dcterms:modified xsi:type="dcterms:W3CDTF">2024-03-03T16:32:06Z</dcterms:modified>
</cp:coreProperties>
</file>